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098" y="5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01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109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790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553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312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266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912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45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63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0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905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0C9-1F1E-45BF-943B-7DE3B93826E7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8C8C-51BA-47F4-80BA-F414B89D82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842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MICKEY MOUSE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56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Svi ste čuli za </a:t>
            </a:r>
            <a:r>
              <a:rPr lang="hr-HR" dirty="0" err="1" smtClean="0">
                <a:solidFill>
                  <a:srgbClr val="FF0000"/>
                </a:solidFill>
              </a:rPr>
              <a:t>Mickya</a:t>
            </a:r>
            <a:r>
              <a:rPr lang="hr-HR" dirty="0" smtClean="0">
                <a:solidFill>
                  <a:srgbClr val="FF0000"/>
                </a:solidFill>
              </a:rPr>
              <a:t>,</a:t>
            </a:r>
            <a:r>
              <a:rPr lang="hr-HR" dirty="0" err="1" smtClean="0">
                <a:solidFill>
                  <a:srgbClr val="FF0000"/>
                </a:solidFill>
              </a:rPr>
              <a:t>Mickiya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mousa</a:t>
            </a:r>
            <a:r>
              <a:rPr lang="hr-HR" dirty="0" smtClean="0">
                <a:solidFill>
                  <a:srgbClr val="FF0000"/>
                </a:solidFill>
              </a:rPr>
              <a:t>,poznatog lika iz </a:t>
            </a:r>
            <a:r>
              <a:rPr lang="hr-HR" dirty="0" err="1" smtClean="0">
                <a:solidFill>
                  <a:srgbClr val="FF0000"/>
                </a:solidFill>
              </a:rPr>
              <a:t>Disnya</a:t>
            </a:r>
            <a:r>
              <a:rPr lang="hr-HR" dirty="0" smtClean="0">
                <a:solidFill>
                  <a:srgbClr val="FF0000"/>
                </a:solidFill>
              </a:rPr>
              <a:t>. Od njegova postanka prošlo je točno 92 godine,što znači, pogodili ste!Danas mu je rođendan!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1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>
                <a:solidFill>
                  <a:srgbClr val="FF0000"/>
                </a:solidFill>
              </a:rPr>
              <a:t>Mickey</a:t>
            </a:r>
            <a:r>
              <a:rPr lang="hr-HR" b="1" dirty="0">
                <a:solidFill>
                  <a:srgbClr val="FF0000"/>
                </a:solidFill>
              </a:rPr>
              <a:t> Mouse</a:t>
            </a:r>
            <a:r>
              <a:rPr lang="hr-HR" dirty="0">
                <a:solidFill>
                  <a:srgbClr val="FF0000"/>
                </a:solidFill>
              </a:rPr>
              <a:t> je lik iz </a:t>
            </a:r>
            <a:r>
              <a:rPr lang="hr-HR" dirty="0" smtClean="0">
                <a:solidFill>
                  <a:srgbClr val="FF0000"/>
                </a:solidFill>
              </a:rPr>
              <a:t>animiranih filmova</a:t>
            </a:r>
            <a:r>
              <a:rPr lang="hr-HR" dirty="0">
                <a:solidFill>
                  <a:srgbClr val="FF0000"/>
                </a:solidFill>
              </a:rPr>
              <a:t> i stripova koji je postao maskota </a:t>
            </a:r>
            <a:r>
              <a:rPr lang="hr-HR" dirty="0" err="1">
                <a:solidFill>
                  <a:srgbClr val="FF0000"/>
                </a:solidFill>
              </a:rPr>
              <a:t>The</a:t>
            </a:r>
            <a:r>
              <a:rPr lang="hr-HR" dirty="0">
                <a:solidFill>
                  <a:srgbClr val="FF0000"/>
                </a:solidFill>
              </a:rPr>
              <a:t> Walt Disney </a:t>
            </a:r>
            <a:r>
              <a:rPr lang="hr-HR" dirty="0" err="1">
                <a:solidFill>
                  <a:srgbClr val="FF0000"/>
                </a:solidFill>
              </a:rPr>
              <a:t>Companyja</a:t>
            </a:r>
            <a:r>
              <a:rPr lang="hr-HR" dirty="0">
                <a:solidFill>
                  <a:srgbClr val="FF0000"/>
                </a:solidFill>
              </a:rPr>
              <a:t>. 1928. godine su ga nacrtali </a:t>
            </a:r>
            <a:r>
              <a:rPr lang="hr-HR" dirty="0" smtClean="0">
                <a:solidFill>
                  <a:srgbClr val="FF0000"/>
                </a:solidFill>
              </a:rPr>
              <a:t>Walt  Disney</a:t>
            </a:r>
            <a:r>
              <a:rPr lang="hr-HR" dirty="0">
                <a:solidFill>
                  <a:srgbClr val="FF0000"/>
                </a:solidFill>
              </a:rPr>
              <a:t> i </a:t>
            </a:r>
            <a:r>
              <a:rPr lang="hr-HR" u="sng" dirty="0" err="1" smtClean="0">
                <a:solidFill>
                  <a:srgbClr val="FF0000"/>
                </a:solidFill>
              </a:rPr>
              <a:t>Ub</a:t>
            </a:r>
            <a:r>
              <a:rPr lang="hr-HR" u="sng" dirty="0" smtClean="0">
                <a:solidFill>
                  <a:srgbClr val="FF0000"/>
                </a:solidFill>
              </a:rPr>
              <a:t> </a:t>
            </a:r>
            <a:r>
              <a:rPr lang="hr-HR" u="sng" dirty="0" err="1" smtClean="0">
                <a:solidFill>
                  <a:srgbClr val="FF0000"/>
                </a:solidFill>
              </a:rPr>
              <a:t>Iwerks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Prvi puta se prikazao 18.11.1928. godine kada se u prodaju pustio animirani film Parobrod </a:t>
            </a:r>
            <a:r>
              <a:rPr lang="hr-HR" dirty="0" err="1" smtClean="0">
                <a:solidFill>
                  <a:srgbClr val="FF0000"/>
                </a:solidFill>
              </a:rPr>
              <a:t>Willie</a:t>
            </a:r>
            <a:r>
              <a:rPr lang="hr-HR" dirty="0" smtClean="0">
                <a:solidFill>
                  <a:srgbClr val="FF0000"/>
                </a:solidFill>
              </a:rPr>
              <a:t> u kojem je </a:t>
            </a:r>
            <a:r>
              <a:rPr lang="hr-HR" dirty="0" err="1" smtClean="0">
                <a:solidFill>
                  <a:srgbClr val="FF0000"/>
                </a:solidFill>
              </a:rPr>
              <a:t>Mickey</a:t>
            </a:r>
            <a:r>
              <a:rPr lang="hr-HR" dirty="0" smtClean="0">
                <a:solidFill>
                  <a:srgbClr val="FF0000"/>
                </a:solidFill>
              </a:rPr>
              <a:t>  imao glavnu ulogu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2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solidFill>
                  <a:srgbClr val="FF0000"/>
                </a:solidFill>
              </a:rPr>
              <a:t>Mickey</a:t>
            </a:r>
            <a:r>
              <a:rPr lang="hr-HR" dirty="0">
                <a:solidFill>
                  <a:srgbClr val="FF0000"/>
                </a:solidFill>
              </a:rPr>
              <a:t> Mouse je širom svijeta poznat kao najuspješniji lik iz animiranih filmova i stripova na </a:t>
            </a:r>
            <a:r>
              <a:rPr lang="hr-HR" dirty="0" smtClean="0">
                <a:solidFill>
                  <a:srgbClr val="FF0000"/>
                </a:solidFill>
              </a:rPr>
              <a:t>svijetu. Danas ima vlastiti animirani </a:t>
            </a:r>
            <a:r>
              <a:rPr lang="hr-HR" dirty="0" err="1" smtClean="0">
                <a:solidFill>
                  <a:srgbClr val="FF0000"/>
                </a:solidFill>
              </a:rPr>
              <a:t>show</a:t>
            </a:r>
            <a:r>
              <a:rPr lang="hr-HR" dirty="0" smtClean="0">
                <a:solidFill>
                  <a:srgbClr val="FF0000"/>
                </a:solidFill>
              </a:rPr>
              <a:t> koji se zove „</a:t>
            </a:r>
            <a:r>
              <a:rPr lang="hr-HR" dirty="0" err="1" smtClean="0">
                <a:solidFill>
                  <a:srgbClr val="FF0000"/>
                </a:solidFill>
              </a:rPr>
              <a:t>Mickey</a:t>
            </a:r>
            <a:r>
              <a:rPr lang="hr-HR" dirty="0" smtClean="0">
                <a:solidFill>
                  <a:srgbClr val="FF0000"/>
                </a:solidFill>
              </a:rPr>
              <a:t> Mouse </a:t>
            </a:r>
            <a:r>
              <a:rPr lang="hr-HR" i="1" dirty="0" err="1" smtClean="0">
                <a:solidFill>
                  <a:srgbClr val="FF0000"/>
                </a:solidFill>
              </a:rPr>
              <a:t>Clubhouse</a:t>
            </a:r>
            <a:r>
              <a:rPr lang="hr-HR" i="1" dirty="0" smtClean="0">
                <a:solidFill>
                  <a:srgbClr val="FF0000"/>
                </a:solidFill>
              </a:rPr>
              <a:t>” koji se emitira na brojnim TV programima poput RTL kockice, </a:t>
            </a:r>
            <a:r>
              <a:rPr lang="hr-HR" dirty="0"/>
              <a:t> </a:t>
            </a:r>
            <a:r>
              <a:rPr lang="hr-HR" i="1" u="sng" dirty="0">
                <a:solidFill>
                  <a:srgbClr val="FF0000"/>
                </a:solidFill>
              </a:rPr>
              <a:t>Disney </a:t>
            </a:r>
            <a:r>
              <a:rPr lang="hr-HR" i="1" u="sng" dirty="0" err="1" smtClean="0">
                <a:solidFill>
                  <a:srgbClr val="FF0000"/>
                </a:solidFill>
              </a:rPr>
              <a:t>Channelu</a:t>
            </a:r>
            <a:r>
              <a:rPr lang="hr-HR" i="1" u="sng" dirty="0" smtClean="0">
                <a:solidFill>
                  <a:srgbClr val="FF0000"/>
                </a:solidFill>
              </a:rPr>
              <a:t>.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4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25760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UČENICI KOJI SU OVO NAPRAVILI…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Neki su već to znali….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Drugi su pak slučajno pogodili…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A neki su u potpunosti zaboravili…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268760"/>
            <a:ext cx="2493505" cy="5613858"/>
          </a:xfrm>
          <a:prstGeom prst="rect">
            <a:avLst/>
          </a:prstGeom>
        </p:spPr>
      </p:pic>
      <p:pic>
        <p:nvPicPr>
          <p:cNvPr id="1026" name="Picture 2" descr="C:\Users\Admin\Downloads\IMG_20200310_1348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3" y="4075689"/>
            <a:ext cx="2302983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ownloads\IMG_20200310_13484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11693"/>
            <a:ext cx="2787774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1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120</Words>
  <Application>Microsoft Office PowerPoint</Application>
  <PresentationFormat>Prikaz na zaslonu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sustava Office</vt:lpstr>
      <vt:lpstr>MICKEY MOUSE</vt:lpstr>
      <vt:lpstr>PowerPoint prezentacija</vt:lpstr>
      <vt:lpstr>PowerPoint prezentacija</vt:lpstr>
      <vt:lpstr>PowerPoint prezentacija</vt:lpstr>
      <vt:lpstr>PowerPoint prezentacija</vt:lpstr>
      <vt:lpstr>UČENICI KOJI SU OVO NAPRAVILI…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MICKEY MOUSE</dc:title>
  <dc:creator>Admin</dc:creator>
  <cp:lastModifiedBy>Ivana Rupić</cp:lastModifiedBy>
  <cp:revision>8</cp:revision>
  <dcterms:created xsi:type="dcterms:W3CDTF">2020-03-10T12:15:27Z</dcterms:created>
  <dcterms:modified xsi:type="dcterms:W3CDTF">2020-03-27T07:51:18Z</dcterms:modified>
</cp:coreProperties>
</file>