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6F87-CE93-4A50-9580-DA781A2A2AED}" type="datetimeFigureOut">
              <a:rPr lang="hr-HR" smtClean="0"/>
              <a:t>5.11.2019.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0FF7C93-51E3-4E4B-B881-2608B51416F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6F87-CE93-4A50-9580-DA781A2A2AED}" type="datetimeFigureOut">
              <a:rPr lang="hr-HR" smtClean="0"/>
              <a:t>5.11.2019.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C93-51E3-4E4B-B881-2608B51416F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6F87-CE93-4A50-9580-DA781A2A2AED}" type="datetimeFigureOut">
              <a:rPr lang="hr-HR" smtClean="0"/>
              <a:t>5.11.2019.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C93-51E3-4E4B-B881-2608B51416F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6F87-CE93-4A50-9580-DA781A2A2AED}" type="datetimeFigureOut">
              <a:rPr lang="hr-HR" smtClean="0"/>
              <a:t>5.11.2019.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C93-51E3-4E4B-B881-2608B51416F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6F87-CE93-4A50-9580-DA781A2A2AED}" type="datetimeFigureOut">
              <a:rPr lang="hr-HR" smtClean="0"/>
              <a:t>5.11.2019.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FF7C93-51E3-4E4B-B881-2608B51416F4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6F87-CE93-4A50-9580-DA781A2A2AED}" type="datetimeFigureOut">
              <a:rPr lang="hr-HR" smtClean="0"/>
              <a:t>5.11.2019.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C93-51E3-4E4B-B881-2608B51416F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6F87-CE93-4A50-9580-DA781A2A2AED}" type="datetimeFigureOut">
              <a:rPr lang="hr-HR" smtClean="0"/>
              <a:t>5.11.2019.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C93-51E3-4E4B-B881-2608B51416F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6F87-CE93-4A50-9580-DA781A2A2AED}" type="datetimeFigureOut">
              <a:rPr lang="hr-HR" smtClean="0"/>
              <a:t>5.11.2019.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C93-51E3-4E4B-B881-2608B51416F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6F87-CE93-4A50-9580-DA781A2A2AED}" type="datetimeFigureOut">
              <a:rPr lang="hr-HR" smtClean="0"/>
              <a:t>5.11.2019.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C93-51E3-4E4B-B881-2608B51416F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6F87-CE93-4A50-9580-DA781A2A2AED}" type="datetimeFigureOut">
              <a:rPr lang="hr-HR" smtClean="0"/>
              <a:t>5.11.2019.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C93-51E3-4E4B-B881-2608B51416F4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6F87-CE93-4A50-9580-DA781A2A2AED}" type="datetimeFigureOut">
              <a:rPr lang="hr-HR" smtClean="0"/>
              <a:t>5.11.2019.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0FF7C93-51E3-4E4B-B881-2608B51416F4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47F6F87-CE93-4A50-9580-DA781A2A2AED}" type="datetimeFigureOut">
              <a:rPr lang="hr-HR" smtClean="0"/>
              <a:t>5.11.2019.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90FF7C93-51E3-4E4B-B881-2608B51416F4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fQqvXGEbT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5000">
              <a:srgbClr val="00B050"/>
            </a:gs>
            <a:gs pos="82000">
              <a:srgbClr val="FF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195736" y="738333"/>
            <a:ext cx="7772400" cy="4571999"/>
          </a:xfrm>
        </p:spPr>
        <p:txBody>
          <a:bodyPr>
            <a:normAutofit/>
          </a:bodyPr>
          <a:lstStyle/>
          <a:p>
            <a:r>
              <a:rPr lang="hr-HR" sz="5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JABUKE</a:t>
            </a:r>
            <a:endParaRPr lang="hr-HR" sz="5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11960" y="3557732"/>
            <a:ext cx="6400800" cy="1752600"/>
          </a:xfrm>
        </p:spPr>
        <p:txBody>
          <a:bodyPr/>
          <a:lstStyle/>
          <a:p>
            <a:r>
              <a:rPr lang="hr-HR" dirty="0" err="1" smtClean="0">
                <a:solidFill>
                  <a:srgbClr val="92D050"/>
                </a:solidFill>
              </a:rPr>
              <a:t>Gabi</a:t>
            </a:r>
            <a:r>
              <a:rPr lang="hr-HR" dirty="0" smtClean="0">
                <a:solidFill>
                  <a:srgbClr val="92D050"/>
                </a:solidFill>
              </a:rPr>
              <a:t> &amp; Ema</a:t>
            </a:r>
            <a:endParaRPr lang="hr-HR" dirty="0">
              <a:solidFill>
                <a:srgbClr val="92D050"/>
              </a:solidFill>
            </a:endParaRPr>
          </a:p>
        </p:txBody>
      </p:sp>
      <p:pic>
        <p:nvPicPr>
          <p:cNvPr id="1028" name="Picture 4" descr="C:\Users\Korisnik\AppData\Local\Microsoft\Windows\INetCache\IE\POTMM4Q0\apple_PNG1240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1296144" cy="142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orisnik\AppData\Local\Microsoft\Windows\INetCache\IE\U8ZTCLDD\Apple_in_lightbox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85736"/>
            <a:ext cx="1903032" cy="190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orisnik\AppData\Local\Microsoft\Windows\INetCache\IE\U8ZTCLDD\Granny_smith_appl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76" y="476672"/>
            <a:ext cx="2304456" cy="15367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Korisnik\AppData\Local\Microsoft\Windows\INetCache\IE\POTMM4Q0\966px-Apple_bitten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64" y="4293096"/>
            <a:ext cx="1919238" cy="203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80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Važnost jabuka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dirty="0"/>
              <a:t>Osim što su ukusne, jabuke su iznenađujuće važan izvor korisnih sastojaka za naš organizam. </a:t>
            </a:r>
            <a:endParaRPr lang="hr-H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Pomaže u probavi i pruža duži osjećaj </a:t>
            </a:r>
            <a:r>
              <a:rPr lang="hr-HR" dirty="0" smtClean="0"/>
              <a:t>sitosti.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dirty="0" smtClean="0"/>
              <a:t>Smanjenje </a:t>
            </a:r>
            <a:r>
              <a:rPr lang="vi-VN" dirty="0"/>
              <a:t>kolesterola, težine i poboljšanje 'inteligencije' samo su neke od posljedica redovitog konzumiranja ovog uvijek dostupnog </a:t>
            </a:r>
            <a:r>
              <a:rPr lang="vi-VN" dirty="0" smtClean="0"/>
              <a:t>voća</a:t>
            </a:r>
            <a:r>
              <a:rPr lang="hr-HR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dirty="0"/>
              <a:t>Jabuka se najčešće jede sirova, ali se i peče, kuha, suši, prerađuje u sokove, marmelade, džemove, želee, a poznat je i vrlo cijenjen jabučni ocat.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2051" name="Picture 3" descr="C:\Users\Korisnik\AppData\Local\Microsoft\Windows\INetCache\IE\MW5HUG8T\1-1251821942jvJH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53136"/>
            <a:ext cx="3212058" cy="21405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5" descr="Slikovni rezultat za odakle potječu jabu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7" descr="Slikovni rezultat za odakle potječu jabuk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085182"/>
            <a:ext cx="2952750" cy="17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27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Odakle potječu?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Stablo jabuke najčešće </a:t>
            </a:r>
            <a:r>
              <a:rPr lang="hr-HR" dirty="0" smtClean="0"/>
              <a:t>je stablo </a:t>
            </a:r>
            <a:r>
              <a:rPr lang="hr-HR" dirty="0"/>
              <a:t>na svijetu, a kao divlje raslo je u Europi još u pretpovijesno doba. </a:t>
            </a:r>
            <a:endParaRPr lang="hr-H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/>
              <a:t>Pitoma </a:t>
            </a:r>
            <a:r>
              <a:rPr lang="hr-HR" dirty="0"/>
              <a:t>jabuka podrijetlom je iz južnog Sibira i Azije, a Grci i Rimljani uzgajali su različite sorte</a:t>
            </a:r>
            <a:r>
              <a:rPr lang="hr-HR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dirty="0">
              <a:solidFill>
                <a:srgbClr val="92D050"/>
              </a:solidFill>
            </a:endParaRPr>
          </a:p>
        </p:txBody>
      </p:sp>
      <p:pic>
        <p:nvPicPr>
          <p:cNvPr id="3078" name="Picture 6" descr="C:\Users\Korisnik\AppData\Local\Microsoft\Windows\INetCache\IE\KBKKVUP1\jabuke_i_lojtr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33056"/>
            <a:ext cx="3096344" cy="2668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Slikovni rezultat za odakle potječu jabu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07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Sorte jabuka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100" name="Picture 4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5"/>
            <a:ext cx="4968552" cy="43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89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Kupovne jabuke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Domaće i kupovne jabuke razlikuju se u boji, veličini, obliku i onom </a:t>
            </a:r>
            <a:r>
              <a:rPr lang="hr-HR" dirty="0" err="1"/>
              <a:t>najbitnijem</a:t>
            </a:r>
            <a:r>
              <a:rPr lang="hr-HR" dirty="0"/>
              <a:t> – okusu. </a:t>
            </a:r>
            <a:endParaRPr lang="hr-H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/>
              <a:t>Jabuke </a:t>
            </a:r>
            <a:r>
              <a:rPr lang="hr-HR" dirty="0"/>
              <a:t>koje sami uzgojite neće biti savršene boje i savršenog oblika i neće izgledati kao da su izašle iz kalupa, ali će vas oduševiti svojim bogatim okusom i sočnošću</a:t>
            </a:r>
            <a:r>
              <a:rPr lang="hr-HR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/>
              <a:t>Većina kupovnih jabuka je špricana pesticidima. 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09120"/>
            <a:ext cx="30003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99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OČISTITI ŠPRICANE JABUKE?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700808"/>
            <a:ext cx="7620000" cy="437356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/>
              <a:t>Pranje </a:t>
            </a:r>
            <a:r>
              <a:rPr lang="hr-HR" dirty="0"/>
              <a:t>ispod mlaza vode neće pomoći - čak preko 50 posto ostataka pesticida ostat će u kori</a:t>
            </a:r>
            <a:r>
              <a:rPr lang="hr-HR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Jedini "siguran" način uklanjanja pesticida je i fizičko uklanjanje kore guljenjem, no budući da je kora i mjesto gdje se nalazi najviše vitamina i vlakana, mnogi to izbjegavaju</a:t>
            </a:r>
            <a:r>
              <a:rPr lang="hr-HR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/>
              <a:t>Najefikasniji </a:t>
            </a:r>
            <a:r>
              <a:rPr lang="hr-HR" dirty="0"/>
              <a:t>način pranje uz pomoć sode </a:t>
            </a:r>
            <a:r>
              <a:rPr lang="hr-HR" dirty="0" err="1"/>
              <a:t>bikarbone</a:t>
            </a:r>
            <a:r>
              <a:rPr lang="hr-HR" dirty="0"/>
              <a:t>. </a:t>
            </a:r>
            <a:endParaRPr lang="hr-H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/>
              <a:t>Ono </a:t>
            </a:r>
            <a:r>
              <a:rPr lang="hr-HR" dirty="0"/>
              <a:t>što treba napraviti je namočiti jabuke u zdjelu ili sudoper u koji ste, uz običnu vodu, dodali dvije do tri male žlice sode </a:t>
            </a:r>
            <a:r>
              <a:rPr lang="hr-HR" dirty="0" err="1"/>
              <a:t>bikarbone</a:t>
            </a:r>
            <a:r>
              <a:rPr lang="hr-HR" dirty="0"/>
              <a:t>. Tako ostavite da se namače od 12 do 15 minuta, a nakon toga još jednom isperite s vodom</a:t>
            </a:r>
            <a:r>
              <a:rPr lang="hr-HR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/>
              <a:t> </a:t>
            </a:r>
            <a:r>
              <a:rPr lang="hr-HR" dirty="0" err="1"/>
              <a:t>Primjetit</a:t>
            </a:r>
            <a:r>
              <a:rPr lang="hr-HR" dirty="0"/>
              <a:t> ćete kako se s jabuka nestati onaj "masni sjaj".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013176"/>
            <a:ext cx="2775223" cy="14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69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KOJE BOLESTI MOŽETE DOBITI OD ŠPRICANIH JABUKA?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/>
              <a:t>Kupovne špricane jabuke mogu nam prenijeti mnoge opasne bolesti kao što su: crijevni nametnici, tumori, hepatitisi iz prljavoga i različite opasne bakterije.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/>
              <a:t>Otrov </a:t>
            </a:r>
            <a:r>
              <a:rPr lang="hr-HR" dirty="0"/>
              <a:t>iz plijesni </a:t>
            </a:r>
            <a:r>
              <a:rPr lang="hr-HR" dirty="0" err="1"/>
              <a:t>Apersillus</a:t>
            </a:r>
            <a:r>
              <a:rPr lang="hr-HR" dirty="0"/>
              <a:t> </a:t>
            </a:r>
            <a:r>
              <a:rPr lang="hr-HR" dirty="0" err="1"/>
              <a:t>flavus</a:t>
            </a:r>
            <a:r>
              <a:rPr lang="hr-HR" dirty="0"/>
              <a:t>, kojem su jedući vlažnu i pljesnivu </a:t>
            </a:r>
            <a:r>
              <a:rPr lang="hr-HR" dirty="0" smtClean="0"/>
              <a:t>stočnu hranu (u koju spadaju i jabuke) bile </a:t>
            </a:r>
            <a:r>
              <a:rPr lang="hr-HR" dirty="0"/>
              <a:t>izložene krave, a time i mlijeko, maslac, jogurt, vrhnje, sirevi i drugi mliječni proizvodi te na kraju i mi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40990"/>
            <a:ext cx="3600400" cy="24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077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www.youtube.com/watch?v=mfQqvXGEbTs</a:t>
            </a:r>
            <a:r>
              <a:rPr lang="hr-HR" dirty="0" smtClean="0"/>
              <a:t>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448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91680" y="2924944"/>
            <a:ext cx="9217024" cy="1371600"/>
          </a:xfrm>
        </p:spPr>
        <p:txBody>
          <a:bodyPr>
            <a:noAutofit/>
          </a:bodyPr>
          <a:lstStyle/>
          <a:p>
            <a:r>
              <a:rPr lang="hr-HR" sz="6000" dirty="0" smtClean="0">
                <a:solidFill>
                  <a:srgbClr val="92D050"/>
                </a:solidFill>
              </a:rPr>
              <a:t>HVALA NA POZORNOSTI!</a:t>
            </a:r>
            <a:endParaRPr lang="hr-HR" sz="6000" dirty="0">
              <a:solidFill>
                <a:srgbClr val="92D050"/>
              </a:solidFill>
            </a:endParaRPr>
          </a:p>
        </p:txBody>
      </p:sp>
      <p:pic>
        <p:nvPicPr>
          <p:cNvPr id="8194" name="Picture 2" descr="C:\Users\Korisnik\AppData\Local\Microsoft\Windows\INetCache\IE\MW5HUG8T\apple-307120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93096"/>
            <a:ext cx="1412002" cy="151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5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snovno">
  <a:themeElements>
    <a:clrScheme name="Osnovno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snovno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snov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109</TotalTime>
  <Words>400</Words>
  <Application>Microsoft Office PowerPoint</Application>
  <PresentationFormat>Prikaz na zaslonu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Papyrus</vt:lpstr>
      <vt:lpstr>Osnovno</vt:lpstr>
      <vt:lpstr>JABUKE</vt:lpstr>
      <vt:lpstr>Važnost jabuka</vt:lpstr>
      <vt:lpstr>Odakle potječu?</vt:lpstr>
      <vt:lpstr>Sorte jabuka</vt:lpstr>
      <vt:lpstr>Kupovne jabuke</vt:lpstr>
      <vt:lpstr>KAKO OČISTITI ŠPRICANE JABUKE?</vt:lpstr>
      <vt:lpstr>KOJE BOLESTI MOŽETE DOBITI OD ŠPRICANIH JABUKA?</vt:lpstr>
      <vt:lpstr>PowerPoint prezentacija</vt:lpstr>
      <vt:lpstr>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JABUKE</dc:title>
  <dc:creator>Windows korisnik</dc:creator>
  <cp:lastModifiedBy>Ivana Rupić</cp:lastModifiedBy>
  <cp:revision>9</cp:revision>
  <dcterms:created xsi:type="dcterms:W3CDTF">2019-10-15T08:42:42Z</dcterms:created>
  <dcterms:modified xsi:type="dcterms:W3CDTF">2019-11-05T11:50:19Z</dcterms:modified>
</cp:coreProperties>
</file>