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5" r:id="rId8"/>
    <p:sldId id="266" r:id="rId9"/>
    <p:sldId id="267" r:id="rId10"/>
    <p:sldId id="268" r:id="rId11"/>
    <p:sldId id="269" r:id="rId12"/>
    <p:sldId id="270" r:id="rId13"/>
    <p:sldId id="261" r:id="rId14"/>
    <p:sldId id="262" r:id="rId15"/>
    <p:sldId id="263" r:id="rId1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Naslov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16" name="Rezervirano mjesto datum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EB30C-6E0D-40FD-BD77-3D1AAC1D43F6}" type="datetimeFigureOut">
              <a:rPr lang="sr-Latn-CS" smtClean="0"/>
              <a:pPr/>
              <a:t>16.9.2015</a:t>
            </a:fld>
            <a:endParaRPr lang="hr-HR" dirty="0"/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15" name="Rezervirano mjesto broja slajda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F1C700A-2976-4F7B-B5D1-7E9FA6FB7228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EB30C-6E0D-40FD-BD77-3D1AAC1D43F6}" type="datetimeFigureOut">
              <a:rPr lang="sr-Latn-CS" smtClean="0"/>
              <a:pPr/>
              <a:t>16.9.2015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700A-2976-4F7B-B5D1-7E9FA6FB7228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EB30C-6E0D-40FD-BD77-3D1AAC1D43F6}" type="datetimeFigureOut">
              <a:rPr lang="sr-Latn-CS" smtClean="0"/>
              <a:pPr/>
              <a:t>16.9.2015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700A-2976-4F7B-B5D1-7E9FA6FB7228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slov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27" name="Rezervirano mjesto sadržaja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5" name="Rezervirano mjesto datum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EB30C-6E0D-40FD-BD77-3D1AAC1D43F6}" type="datetimeFigureOut">
              <a:rPr lang="sr-Latn-CS" smtClean="0"/>
              <a:pPr/>
              <a:t>16.9.2015</a:t>
            </a:fld>
            <a:endParaRPr lang="hr-HR" dirty="0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F1C700A-2976-4F7B-B5D1-7E9FA6FB7228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Rezervirano mjesto teksta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19" name="Rezervirano mjesto datum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EB30C-6E0D-40FD-BD77-3D1AAC1D43F6}" type="datetimeFigureOut">
              <a:rPr lang="sr-Latn-CS" smtClean="0"/>
              <a:pPr/>
              <a:t>16.9.2015</a:t>
            </a:fld>
            <a:endParaRPr lang="hr-HR" dirty="0"/>
          </a:p>
        </p:txBody>
      </p:sp>
      <p:sp>
        <p:nvSpPr>
          <p:cNvPr id="11" name="Rezervirano mjesto podnožj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700A-2976-4F7B-B5D1-7E9FA6FB7228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slov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4" name="Rezervirano mjesto sadržaja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1" name="Rezervirano mjesto datum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EB30C-6E0D-40FD-BD77-3D1AAC1D43F6}" type="datetimeFigureOut">
              <a:rPr lang="sr-Latn-CS" smtClean="0"/>
              <a:pPr/>
              <a:t>16.9.2015</a:t>
            </a:fld>
            <a:endParaRPr lang="hr-HR" dirty="0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1" name="Rezervirano mjesto broja slajd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700A-2976-4F7B-B5D1-7E9FA6FB7228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slov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25" name="Rezervirano mjesto teksta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8" name="Rezervirano mjesto sadržaja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EB30C-6E0D-40FD-BD77-3D1AAC1D43F6}" type="datetimeFigureOut">
              <a:rPr lang="sr-Latn-CS" smtClean="0"/>
              <a:pPr/>
              <a:t>16.9.2015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F1C700A-2976-4F7B-B5D1-7E9FA6FB7228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slov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2" name="Rezervirano mjesto datum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EB30C-6E0D-40FD-BD77-3D1AAC1D43F6}" type="datetimeFigureOut">
              <a:rPr lang="sr-Latn-CS" smtClean="0"/>
              <a:pPr/>
              <a:t>16.9.2015</a:t>
            </a:fld>
            <a:endParaRPr lang="hr-HR" dirty="0"/>
          </a:p>
        </p:txBody>
      </p:sp>
      <p:sp>
        <p:nvSpPr>
          <p:cNvPr id="21" name="Rezervirano mjesto podnožja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700A-2976-4F7B-B5D1-7E9FA6FB7228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EB30C-6E0D-40FD-BD77-3D1AAC1D43F6}" type="datetimeFigureOut">
              <a:rPr lang="sr-Latn-CS" smtClean="0"/>
              <a:pPr/>
              <a:t>16.9.2015</a:t>
            </a:fld>
            <a:endParaRPr lang="hr-HR" dirty="0"/>
          </a:p>
        </p:txBody>
      </p:sp>
      <p:sp>
        <p:nvSpPr>
          <p:cNvPr id="24" name="Rezervirano mjesto podnožja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700A-2976-4F7B-B5D1-7E9FA6FB7228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avni poveznik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Naslov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26" name="Rezervirano mjesto teksta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14" name="Rezervirano mjesto sadržaja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5" name="Rezervirano mjesto datum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EB30C-6E0D-40FD-BD77-3D1AAC1D43F6}" type="datetimeFigureOut">
              <a:rPr lang="sr-Latn-CS" smtClean="0"/>
              <a:pPr/>
              <a:t>16.9.2015</a:t>
            </a:fld>
            <a:endParaRPr lang="hr-HR" dirty="0"/>
          </a:p>
        </p:txBody>
      </p:sp>
      <p:sp>
        <p:nvSpPr>
          <p:cNvPr id="29" name="Rezervirano mjesto podnožja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700A-2976-4F7B-B5D1-7E9FA6FB7228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zervirano mjesto slik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dirty="0" smtClean="0"/>
              <a:t>Pritisnite ikonu za dodavanje slike</a:t>
            </a:r>
            <a:endParaRPr kumimoji="0" lang="en-US" dirty="0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EB30C-6E0D-40FD-BD77-3D1AAC1D43F6}" type="datetimeFigureOut">
              <a:rPr lang="sr-Latn-CS" smtClean="0"/>
              <a:pPr/>
              <a:t>16.9.2015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1" name="Rezervirano mjesto broja slajd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700A-2976-4F7B-B5D1-7E9FA6FB7228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17" name="Naslov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26" name="Rezervirano mjesto teksta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Rezervirano mjesto teksta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1" name="Rezervirano mjesto datum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88EB30C-6E0D-40FD-BD77-3D1AAC1D43F6}" type="datetimeFigureOut">
              <a:rPr lang="sr-Latn-CS" smtClean="0"/>
              <a:pPr/>
              <a:t>16.9.2015</a:t>
            </a:fld>
            <a:endParaRPr lang="hr-HR" dirty="0"/>
          </a:p>
        </p:txBody>
      </p:sp>
      <p:sp>
        <p:nvSpPr>
          <p:cNvPr id="28" name="Rezervirano mjesto podnožja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F1C700A-2976-4F7B-B5D1-7E9FA6FB7228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10" name="Rezervirano mjesto naslova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Ravni poveznik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Vulkani…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Slika 3" descr="vu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320000" y="214290"/>
            <a:ext cx="4824000" cy="27565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Slika 4" descr="ćo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3571876"/>
            <a:ext cx="4248000" cy="24274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Slika 5" descr="54632b115c2195b845000f5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6" y="1500174"/>
            <a:ext cx="2376000" cy="3239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8" name="Rezervirano mjesto sadržaja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Članovi </a:t>
            </a:r>
            <a:r>
              <a:rPr lang="hr-HR" dirty="0" err="1" smtClean="0"/>
              <a:t>literalno</a:t>
            </a:r>
            <a:r>
              <a:rPr lang="hr-HR" dirty="0" smtClean="0"/>
              <a:t> novinarske grupe na početku ove školske godine napravili su zanimljiv pokus erupcije vulkana pišući istovremeno i članak na tu temu. Na sljedećim slajdovima pokazat ćemo kako smo to izveli.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62646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                           </a:t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 Sastojci</a:t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>- soda </a:t>
            </a:r>
            <a:br>
              <a:rPr lang="hr-HR" dirty="0" smtClean="0"/>
            </a:br>
            <a:r>
              <a:rPr lang="hr-HR" dirty="0" smtClean="0"/>
              <a:t>-alkoholni ocat</a:t>
            </a:r>
            <a:br>
              <a:rPr lang="hr-HR" dirty="0" smtClean="0"/>
            </a:br>
            <a:r>
              <a:rPr lang="hr-HR" dirty="0" smtClean="0"/>
              <a:t>- boja za kolače</a:t>
            </a:r>
            <a:br>
              <a:rPr lang="hr-HR" dirty="0" smtClean="0"/>
            </a:br>
            <a:r>
              <a:rPr lang="hr-HR" dirty="0" smtClean="0"/>
              <a:t>- za bolje pjenjenje deterdžent za suđe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509628"/>
            <a:ext cx="4464496" cy="3348372"/>
          </a:xfrm>
        </p:spPr>
      </p:pic>
    </p:spTree>
    <p:extLst>
      <p:ext uri="{BB962C8B-B14F-4D97-AF65-F5344CB8AC3E}">
        <p14:creationId xmlns:p14="http://schemas.microsoft.com/office/powerpoint/2010/main" val="1963003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                                        </a:t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>                                        </a:t>
            </a:r>
            <a:br>
              <a:rPr lang="hr-HR" dirty="0" smtClean="0"/>
            </a:br>
            <a:r>
              <a:rPr lang="hr-HR" dirty="0"/>
              <a:t> </a:t>
            </a:r>
            <a:r>
              <a:rPr lang="hr-HR" dirty="0" smtClean="0"/>
              <a:t>                                   </a:t>
            </a:r>
            <a:br>
              <a:rPr lang="hr-HR" dirty="0" smtClean="0"/>
            </a:br>
            <a:r>
              <a:rPr lang="hr-HR" dirty="0"/>
              <a:t> </a:t>
            </a:r>
            <a:r>
              <a:rPr lang="hr-HR" dirty="0" smtClean="0"/>
              <a:t>                                      </a:t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/>
              <a:t> </a:t>
            </a:r>
            <a:r>
              <a:rPr lang="hr-HR" dirty="0" smtClean="0"/>
              <a:t>                                       </a:t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>                                       </a:t>
            </a:r>
            <a:br>
              <a:rPr lang="hr-HR" dirty="0" smtClean="0"/>
            </a:br>
            <a:r>
              <a:rPr lang="hr-HR" dirty="0" smtClean="0"/>
              <a:t>                                    Prije erupcije</a:t>
            </a: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smtClean="0"/>
              <a:t>                                     erupcija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268761"/>
            <a:ext cx="3552394" cy="2664296"/>
          </a:xfr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157700"/>
            <a:ext cx="3240360" cy="243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296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Unutrašnjost vulkana se naziva krater kroz koji je potekla lava i našeg malog vulkana </a:t>
            </a:r>
            <a:r>
              <a:rPr lang="hr-HR" dirty="0" smtClean="0">
                <a:sym typeface="Wingdings" pitchFamily="2" charset="2"/>
              </a:rPr>
              <a:t> !</a:t>
            </a:r>
            <a:endParaRPr lang="hr-HR" dirty="0"/>
          </a:p>
        </p:txBody>
      </p:sp>
      <p:pic>
        <p:nvPicPr>
          <p:cNvPr id="4" name="Slika 3" descr="VEEZU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78" y="2928934"/>
            <a:ext cx="2857500" cy="2143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Znate li…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 rimskom gradu Pompeima  je 79. godine pr.Kr.  ERUPTIRAO vulkan Vezuv i uništio čitav grad !</a:t>
            </a:r>
          </a:p>
          <a:p>
            <a:endParaRPr lang="hr-HR" dirty="0"/>
          </a:p>
        </p:txBody>
      </p:sp>
      <p:pic>
        <p:nvPicPr>
          <p:cNvPr id="4" name="Slika 3" descr="LLČ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3000372"/>
            <a:ext cx="4968000" cy="3313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KRAJ !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Nadam se da ste uživali !</a:t>
            </a:r>
          </a:p>
          <a:p>
            <a:endParaRPr lang="hr-HR" dirty="0" smtClean="0"/>
          </a:p>
          <a:p>
            <a:r>
              <a:rPr lang="hr-HR" dirty="0" smtClean="0"/>
              <a:t>Pripremio i napravio : Stipe Koštan 6.b r 2015.g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Reljef…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Reljef čine sve ravnine i neravnine na Zemljinoj površini !</a:t>
            </a:r>
          </a:p>
          <a:p>
            <a:endParaRPr lang="hr-HR" dirty="0"/>
          </a:p>
        </p:txBody>
      </p:sp>
      <p:pic>
        <p:nvPicPr>
          <p:cNvPr id="4" name="Slika 3" descr="RELJEF-GEOGRAFIJHA 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2928934"/>
            <a:ext cx="3901440" cy="2237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hr-HR" dirty="0" smtClean="0"/>
              <a:t>Vulkani…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Vulkan je geološki oblik (najčešće planina) iz koje izlazi vruća crvena tekućina lava. Lava je zapravo MAGMA u tekućem obliku.</a:t>
            </a:r>
          </a:p>
          <a:p>
            <a:pPr>
              <a:buNone/>
            </a:pPr>
            <a:r>
              <a:rPr lang="hr-HR" dirty="0" smtClean="0"/>
              <a:t>   Magma je užarena žitka Zemljina masa.</a:t>
            </a:r>
          </a:p>
          <a:p>
            <a:pPr>
              <a:buNone/>
            </a:pPr>
            <a:r>
              <a:rPr lang="hr-HR" dirty="0" smtClean="0"/>
              <a:t> </a:t>
            </a:r>
          </a:p>
        </p:txBody>
      </p:sp>
      <p:pic>
        <p:nvPicPr>
          <p:cNvPr id="4" name="Slika 3" descr="250px-Mahameru-volcano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3857628"/>
            <a:ext cx="3175000" cy="238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Slika 4" descr="ČČ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4071942"/>
            <a:ext cx="3924000" cy="2207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ERUPCIJA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Kada pravi vulkani u prirodi izbacuju lavu to se zove ERUPCIJA !</a:t>
            </a:r>
          </a:p>
          <a:p>
            <a:endParaRPr lang="hr-HR" dirty="0"/>
          </a:p>
        </p:txBody>
      </p:sp>
      <p:pic>
        <p:nvPicPr>
          <p:cNvPr id="4" name="Slika 3" descr="ććć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26" y="2571744"/>
            <a:ext cx="3888000" cy="36328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hr-HR" dirty="0" smtClean="0"/>
              <a:t>Erupcije…</a:t>
            </a:r>
            <a:endParaRPr lang="hr-HR" dirty="0"/>
          </a:p>
        </p:txBody>
      </p:sp>
      <p:pic>
        <p:nvPicPr>
          <p:cNvPr id="4" name="Rezervirano mjesto sadržaja 3" descr="va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2071678"/>
            <a:ext cx="6624000" cy="441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Erupcije vulkana čine jako veliku štetu stanovnicima tog područja kao i štetni plinovi iz vulkana…</a:t>
            </a:r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5" name="Slika 4" descr="island je g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3071810"/>
            <a:ext cx="38100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ETNA…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Jedan od popularnijih vulkana nalazi se u Italiji i zove se Etna. Smješten je u istočnom dijelu Sicilije-talijanskog otoka.</a:t>
            </a:r>
          </a:p>
          <a:p>
            <a:endParaRPr lang="hr-HR" dirty="0"/>
          </a:p>
        </p:txBody>
      </p:sp>
      <p:pic>
        <p:nvPicPr>
          <p:cNvPr id="4" name="Slika 3" descr="etna0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3571876"/>
            <a:ext cx="3456432" cy="1920240"/>
          </a:xfrm>
          <a:prstGeom prst="rect">
            <a:avLst/>
          </a:prstGeom>
        </p:spPr>
      </p:pic>
      <p:pic>
        <p:nvPicPr>
          <p:cNvPr id="5" name="Slika 4" descr="k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3000372"/>
            <a:ext cx="3132000" cy="3257914"/>
          </a:xfrm>
          <a:prstGeom prst="rect">
            <a:avLst/>
          </a:prstGeom>
        </p:spPr>
      </p:pic>
      <p:cxnSp>
        <p:nvCxnSpPr>
          <p:cNvPr id="9" name="Ravni poveznik sa strelicom 8"/>
          <p:cNvCxnSpPr/>
          <p:nvPr/>
        </p:nvCxnSpPr>
        <p:spPr>
          <a:xfrm rot="16200000" flipH="1">
            <a:off x="5286380" y="4572008"/>
            <a:ext cx="1071570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erebus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Vulkan Erebus nalazi se na području Antarktika što ga svrstava u najjužnije vulkane svijeta. Ovaj vulkan započeo je svoju erupciju još 1972.godine, a od tada pripada skupini aktivnih vulkana čije se erupcije svakog dana samo očekuju.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Rezervirano mjesto sadržaja 3" descr="erebus-volcano_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2" y="2428868"/>
            <a:ext cx="4212000" cy="243998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tovanje">
  <a:themeElements>
    <a:clrScheme name="Putovanj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utovanj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utovanj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63</TotalTime>
  <Words>232</Words>
  <Application>Microsoft Office PowerPoint</Application>
  <PresentationFormat>Prikaz na zaslonu (4:3)</PresentationFormat>
  <Paragraphs>25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16" baseType="lpstr">
      <vt:lpstr>Putovanje</vt:lpstr>
      <vt:lpstr>Vulkani…</vt:lpstr>
      <vt:lpstr>Reljef…</vt:lpstr>
      <vt:lpstr>Vulkani…</vt:lpstr>
      <vt:lpstr>ERUPCIJA</vt:lpstr>
      <vt:lpstr>Erupcije…</vt:lpstr>
      <vt:lpstr>PowerPointova prezentacija</vt:lpstr>
      <vt:lpstr>ETNA…</vt:lpstr>
      <vt:lpstr>erebus</vt:lpstr>
      <vt:lpstr>PowerPointova prezentacija</vt:lpstr>
      <vt:lpstr>PowerPointova prezentacija</vt:lpstr>
      <vt:lpstr>                                Sastojci  - soda  -alkoholni ocat - boja za kolače - za bolje pjenjenje deterdžent za suđe</vt:lpstr>
      <vt:lpstr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Prije erupcije                                             erupcija</vt:lpstr>
      <vt:lpstr>PowerPointova prezentacija</vt:lpstr>
      <vt:lpstr>Znate li…</vt:lpstr>
      <vt:lpstr>KRAJ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Vulkani…</dc:title>
  <dc:creator>Korisnik</dc:creator>
  <cp:lastModifiedBy>UČENIK</cp:lastModifiedBy>
  <cp:revision>4</cp:revision>
  <dcterms:created xsi:type="dcterms:W3CDTF">2015-09-11T11:35:09Z</dcterms:created>
  <dcterms:modified xsi:type="dcterms:W3CDTF">2015-09-16T11:50:33Z</dcterms:modified>
</cp:coreProperties>
</file>